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BAD3-3FDF-F624-D6ED-326C6E506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DDDB3-C831-D57F-0C5C-8E1D62630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62FF7-674A-3A4D-3FCD-4CE36532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ADE94-152D-3AF6-8893-E3055986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1979-E2B3-CCB0-4902-A9021E075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6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9317-09F5-C071-DCC4-7213D2DD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E36E0-60FA-FC0F-3327-02669AEF9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71CDD-B83F-956A-35CB-82737883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58C43-97DE-B9C3-2CC0-56E0D69B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EFDF1-3AFE-27F1-DE68-7717EA15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6AFC2-C8E5-6503-1323-EB314A040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E000C-E82E-00A8-3F9D-BB47738AF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63FBA-133F-20F3-F76C-8B749989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6058D-F3FD-0344-FEC7-515D5C8E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B87B-3BCF-07AE-84A9-69661584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179E-5A30-9DC3-392B-682707BB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D0E98-33D1-0B60-4D75-6CE6C9C0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F66CE-CE94-676F-3E08-A698D448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30E16-D9C5-E65E-6131-BB9EF45F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96DB8-918B-2E36-2AA7-7252FD1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9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9987-996D-D9CD-175F-6EE89393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E131C-96F8-AE8E-1394-18BC94C16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DD9D0-C9B6-A4F2-2E0F-639C5EE9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A1647-2F11-5057-731B-592EF91E0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9C17-D071-0A38-405E-79234C5E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1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32BC-7A47-3832-4A96-35D4237A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6D311-1195-D9F8-5C0F-EF2BE65E6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99524-F30D-2422-A4D1-F573836BF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04569-5456-C70E-EA99-A0760C81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7D177-F766-171C-F305-D551FB07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0A64A-3334-6AC5-3B9A-F34F01D0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1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D907-4401-7EF1-8410-51ED60AB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4D146-0E92-48AA-B474-A76E96FA2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9B3F6-88D4-8071-6A14-ADEC4296E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41251-A356-2B46-2A90-C470FBCC4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1F6ED-78E4-7D3F-CB21-A904D6E90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67C8A3-5A51-A5B5-356D-21A1D25F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31A27-1997-1E9F-9C3F-2EA95B5A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D252BF-2A10-6A00-A90F-CB0D93DA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2529-71CA-BAD2-A90A-84D75F1C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EC6FAC-8B7F-6D1B-3B66-681A7986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4181D-CAB1-2972-6A00-6AF95FA6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57BAF-B5EF-FEC1-D4AF-E4B3FDB0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4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C3071-7155-342C-7AF9-046E6528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C6BBE-45B3-03EF-D7AF-04CFD3FE1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C21BF-A6CC-EB77-E830-4A0CCC96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1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BEEF-EE9B-A4AB-35BB-C490B218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7C41-AAC0-5B0C-FB9C-6DB65C179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E9BB6-ABE7-040E-22EA-74961AD65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8025C-2D22-4170-50D2-18223966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4D21D-599A-74D3-34DE-8C74CCDD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5137A-DBA4-DCAF-5541-BD40556B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AB5C-6C20-C5DE-564D-72AD9BE6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304C9-9D6E-50BE-F975-DCDA03201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73FD6-CC2F-F628-9B0C-04327DA45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A5D42-59C3-B564-F86B-D39C5E62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59499-FB7C-1CAC-D8CB-CECB836E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4597C-E3B7-7900-0426-441E8A88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38ED5-35D6-F891-988A-975273159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45A46-9D06-48E4-81F8-F5A645F8A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67A71-5EBF-09E9-F0CC-DD028068C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4331-226A-4AB4-84BE-5D1327CD245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8377-E98F-09DE-E86B-53E7E437C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F238B-20DE-5D2A-31A6-576444171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F7683-DCD4-42B8-838D-7C9B2C2CF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46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47-17">
            <a:extLst>
              <a:ext uri="{FF2B5EF4-FFF2-40B4-BE49-F238E27FC236}">
                <a16:creationId xmlns:a16="http://schemas.microsoft.com/office/drawing/2014/main" id="{632B9D3D-6AF4-5664-2C5B-EBFDEC387A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25" y="0"/>
            <a:ext cx="5289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61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0-07">
            <a:extLst>
              <a:ext uri="{FF2B5EF4-FFF2-40B4-BE49-F238E27FC236}">
                <a16:creationId xmlns:a16="http://schemas.microsoft.com/office/drawing/2014/main" id="{8451EC32-C957-BFF7-D1E3-E7D056741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1198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7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0-26">
            <a:extLst>
              <a:ext uri="{FF2B5EF4-FFF2-40B4-BE49-F238E27FC236}">
                <a16:creationId xmlns:a16="http://schemas.microsoft.com/office/drawing/2014/main" id="{EECE2E75-C49F-28D9-42E1-6670B750DE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3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0-43">
            <a:extLst>
              <a:ext uri="{FF2B5EF4-FFF2-40B4-BE49-F238E27FC236}">
                <a16:creationId xmlns:a16="http://schemas.microsoft.com/office/drawing/2014/main" id="{65FF6C81-535F-B77F-494C-3609C0FC3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" y="0"/>
            <a:ext cx="11998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5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1-01">
            <a:extLst>
              <a:ext uri="{FF2B5EF4-FFF2-40B4-BE49-F238E27FC236}">
                <a16:creationId xmlns:a16="http://schemas.microsoft.com/office/drawing/2014/main" id="{6F40F941-C757-579C-E0D2-1C6C129BBB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" y="0"/>
            <a:ext cx="11998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4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1-17">
            <a:extLst>
              <a:ext uri="{FF2B5EF4-FFF2-40B4-BE49-F238E27FC236}">
                <a16:creationId xmlns:a16="http://schemas.microsoft.com/office/drawing/2014/main" id="{8363833B-B5BE-8673-4B6D-35C6676A11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7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1-32">
            <a:extLst>
              <a:ext uri="{FF2B5EF4-FFF2-40B4-BE49-F238E27FC236}">
                <a16:creationId xmlns:a16="http://schemas.microsoft.com/office/drawing/2014/main" id="{6E6487F1-CDB3-FE50-757B-5D3F24E996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8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1-52">
            <a:extLst>
              <a:ext uri="{FF2B5EF4-FFF2-40B4-BE49-F238E27FC236}">
                <a16:creationId xmlns:a16="http://schemas.microsoft.com/office/drawing/2014/main" id="{60C979BF-F9D9-BF89-9F2B-3EE7D91373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3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2-08">
            <a:extLst>
              <a:ext uri="{FF2B5EF4-FFF2-40B4-BE49-F238E27FC236}">
                <a16:creationId xmlns:a16="http://schemas.microsoft.com/office/drawing/2014/main" id="{A34E0460-1161-6A7F-EEED-AF4CFD73D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1199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2-25">
            <a:extLst>
              <a:ext uri="{FF2B5EF4-FFF2-40B4-BE49-F238E27FC236}">
                <a16:creationId xmlns:a16="http://schemas.microsoft.com/office/drawing/2014/main" id="{7FE227A8-4679-B3B9-1265-B04CEA39F4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5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2-40">
            <a:extLst>
              <a:ext uri="{FF2B5EF4-FFF2-40B4-BE49-F238E27FC236}">
                <a16:creationId xmlns:a16="http://schemas.microsoft.com/office/drawing/2014/main" id="{60DDF914-BC12-E566-3037-CE17999F4A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" y="0"/>
            <a:ext cx="1200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7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47-52">
            <a:extLst>
              <a:ext uri="{FF2B5EF4-FFF2-40B4-BE49-F238E27FC236}">
                <a16:creationId xmlns:a16="http://schemas.microsoft.com/office/drawing/2014/main" id="{B19FCDF0-557D-DF02-F2AC-E08933C00D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0"/>
            <a:ext cx="12079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2-53">
            <a:extLst>
              <a:ext uri="{FF2B5EF4-FFF2-40B4-BE49-F238E27FC236}">
                <a16:creationId xmlns:a16="http://schemas.microsoft.com/office/drawing/2014/main" id="{D8DA3C67-F1B4-F95B-3F52-D1F1D44290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8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3-06">
            <a:extLst>
              <a:ext uri="{FF2B5EF4-FFF2-40B4-BE49-F238E27FC236}">
                <a16:creationId xmlns:a16="http://schemas.microsoft.com/office/drawing/2014/main" id="{B78BDF80-3FAB-02C4-34BE-BFC1726677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0"/>
            <a:ext cx="12011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6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3-22">
            <a:extLst>
              <a:ext uri="{FF2B5EF4-FFF2-40B4-BE49-F238E27FC236}">
                <a16:creationId xmlns:a16="http://schemas.microsoft.com/office/drawing/2014/main" id="{61ACF274-B2CD-267A-6C14-A79C469691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6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3-45">
            <a:extLst>
              <a:ext uri="{FF2B5EF4-FFF2-40B4-BE49-F238E27FC236}">
                <a16:creationId xmlns:a16="http://schemas.microsoft.com/office/drawing/2014/main" id="{CAF93E36-FD0F-F31A-3986-7577FD750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22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3-57">
            <a:extLst>
              <a:ext uri="{FF2B5EF4-FFF2-40B4-BE49-F238E27FC236}">
                <a16:creationId xmlns:a16="http://schemas.microsoft.com/office/drawing/2014/main" id="{3FAF7107-7072-9DD8-1B58-2E993AA947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3" y="0"/>
            <a:ext cx="11979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48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4-10">
            <a:extLst>
              <a:ext uri="{FF2B5EF4-FFF2-40B4-BE49-F238E27FC236}">
                <a16:creationId xmlns:a16="http://schemas.microsoft.com/office/drawing/2014/main" id="{2D95AF73-5050-CE18-006E-9892CEE279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5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4-31">
            <a:extLst>
              <a:ext uri="{FF2B5EF4-FFF2-40B4-BE49-F238E27FC236}">
                <a16:creationId xmlns:a16="http://schemas.microsoft.com/office/drawing/2014/main" id="{B5C53377-88EF-8B47-2404-1D9213E049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2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4-45">
            <a:extLst>
              <a:ext uri="{FF2B5EF4-FFF2-40B4-BE49-F238E27FC236}">
                <a16:creationId xmlns:a16="http://schemas.microsoft.com/office/drawing/2014/main" id="{83C6E1A8-56DE-0599-9969-A077F2631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8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5-02">
            <a:extLst>
              <a:ext uri="{FF2B5EF4-FFF2-40B4-BE49-F238E27FC236}">
                <a16:creationId xmlns:a16="http://schemas.microsoft.com/office/drawing/2014/main" id="{B0CBC8FE-E338-8875-BE11-50C27BAE1A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1199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87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5-18">
            <a:extLst>
              <a:ext uri="{FF2B5EF4-FFF2-40B4-BE49-F238E27FC236}">
                <a16:creationId xmlns:a16="http://schemas.microsoft.com/office/drawing/2014/main" id="{F8C82236-7DF1-FF97-76F1-970FB709EC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6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48-08">
            <a:extLst>
              <a:ext uri="{FF2B5EF4-FFF2-40B4-BE49-F238E27FC236}">
                <a16:creationId xmlns:a16="http://schemas.microsoft.com/office/drawing/2014/main" id="{1DE6910A-701F-0BC8-9B30-6AEAFA543B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0"/>
            <a:ext cx="1203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08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5-34">
            <a:extLst>
              <a:ext uri="{FF2B5EF4-FFF2-40B4-BE49-F238E27FC236}">
                <a16:creationId xmlns:a16="http://schemas.microsoft.com/office/drawing/2014/main" id="{C5980F29-DFD8-16C0-8197-968F2B89B6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46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55-49">
            <a:extLst>
              <a:ext uri="{FF2B5EF4-FFF2-40B4-BE49-F238E27FC236}">
                <a16:creationId xmlns:a16="http://schemas.microsoft.com/office/drawing/2014/main" id="{9BAEF307-CBC0-3334-B65E-7C2725CA18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2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18-30">
            <a:extLst>
              <a:ext uri="{FF2B5EF4-FFF2-40B4-BE49-F238E27FC236}">
                <a16:creationId xmlns:a16="http://schemas.microsoft.com/office/drawing/2014/main" id="{7F324010-5CCB-6587-DBD0-3CD7237ECC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1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18-53">
            <a:extLst>
              <a:ext uri="{FF2B5EF4-FFF2-40B4-BE49-F238E27FC236}">
                <a16:creationId xmlns:a16="http://schemas.microsoft.com/office/drawing/2014/main" id="{51176D7F-93D0-CCD4-6C87-67946BDE0A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" y="0"/>
            <a:ext cx="1200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84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19-11">
            <a:extLst>
              <a:ext uri="{FF2B5EF4-FFF2-40B4-BE49-F238E27FC236}">
                <a16:creationId xmlns:a16="http://schemas.microsoft.com/office/drawing/2014/main" id="{E9DA336F-6355-972C-DE33-F6DE059C3E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3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19-31">
            <a:extLst>
              <a:ext uri="{FF2B5EF4-FFF2-40B4-BE49-F238E27FC236}">
                <a16:creationId xmlns:a16="http://schemas.microsoft.com/office/drawing/2014/main" id="{A8523541-EE63-857C-6324-BD84F3926C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0"/>
            <a:ext cx="1198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97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19-48">
            <a:extLst>
              <a:ext uri="{FF2B5EF4-FFF2-40B4-BE49-F238E27FC236}">
                <a16:creationId xmlns:a16="http://schemas.microsoft.com/office/drawing/2014/main" id="{574D7ED9-C8AC-F9FC-8386-7EB5466B39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3" y="0"/>
            <a:ext cx="11979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0-03">
            <a:extLst>
              <a:ext uri="{FF2B5EF4-FFF2-40B4-BE49-F238E27FC236}">
                <a16:creationId xmlns:a16="http://schemas.microsoft.com/office/drawing/2014/main" id="{8EF29CD3-F56E-FFE7-BDBF-CBBC564E60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50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7-45">
            <a:extLst>
              <a:ext uri="{FF2B5EF4-FFF2-40B4-BE49-F238E27FC236}">
                <a16:creationId xmlns:a16="http://schemas.microsoft.com/office/drawing/2014/main" id="{8714F0E8-93F3-E6E8-9E8A-A04ADBB6A3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3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8-05">
            <a:extLst>
              <a:ext uri="{FF2B5EF4-FFF2-40B4-BE49-F238E27FC236}">
                <a16:creationId xmlns:a16="http://schemas.microsoft.com/office/drawing/2014/main" id="{516876C8-2F27-B557-29DB-0297D693E0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48-25">
            <a:extLst>
              <a:ext uri="{FF2B5EF4-FFF2-40B4-BE49-F238E27FC236}">
                <a16:creationId xmlns:a16="http://schemas.microsoft.com/office/drawing/2014/main" id="{4E4D3D5A-1E0F-7A7D-D3E1-F9FE22E59A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0"/>
            <a:ext cx="12079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7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8-23">
            <a:extLst>
              <a:ext uri="{FF2B5EF4-FFF2-40B4-BE49-F238E27FC236}">
                <a16:creationId xmlns:a16="http://schemas.microsoft.com/office/drawing/2014/main" id="{5FCD007B-4901-CD2B-FDED-D7D02FC4D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0"/>
            <a:ext cx="1203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21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8-35">
            <a:extLst>
              <a:ext uri="{FF2B5EF4-FFF2-40B4-BE49-F238E27FC236}">
                <a16:creationId xmlns:a16="http://schemas.microsoft.com/office/drawing/2014/main" id="{2C70F9AA-DB9A-B20D-657F-5783AD63A4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78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8-54">
            <a:extLst>
              <a:ext uri="{FF2B5EF4-FFF2-40B4-BE49-F238E27FC236}">
                <a16:creationId xmlns:a16="http://schemas.microsoft.com/office/drawing/2014/main" id="{F152FFBB-2FE3-973B-84DC-5F4A2F0EC4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5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9-07">
            <a:extLst>
              <a:ext uri="{FF2B5EF4-FFF2-40B4-BE49-F238E27FC236}">
                <a16:creationId xmlns:a16="http://schemas.microsoft.com/office/drawing/2014/main" id="{0FCFA0B8-11A5-6021-A0CE-97C6BD8B0C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96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9-24">
            <a:extLst>
              <a:ext uri="{FF2B5EF4-FFF2-40B4-BE49-F238E27FC236}">
                <a16:creationId xmlns:a16="http://schemas.microsoft.com/office/drawing/2014/main" id="{F2C9363D-B67E-06AD-BF40-2095D44515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9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9-39">
            <a:extLst>
              <a:ext uri="{FF2B5EF4-FFF2-40B4-BE49-F238E27FC236}">
                <a16:creationId xmlns:a16="http://schemas.microsoft.com/office/drawing/2014/main" id="{D544F0C6-A2C7-1EE5-0976-085E63FCEA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0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29-56">
            <a:extLst>
              <a:ext uri="{FF2B5EF4-FFF2-40B4-BE49-F238E27FC236}">
                <a16:creationId xmlns:a16="http://schemas.microsoft.com/office/drawing/2014/main" id="{859E43B8-5E8C-A4A4-780C-2F358CDB62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05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13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0-10">
            <a:extLst>
              <a:ext uri="{FF2B5EF4-FFF2-40B4-BE49-F238E27FC236}">
                <a16:creationId xmlns:a16="http://schemas.microsoft.com/office/drawing/2014/main" id="{AB135497-0A7F-FC9F-0BB5-F5FDCC9562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91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0-28">
            <a:extLst>
              <a:ext uri="{FF2B5EF4-FFF2-40B4-BE49-F238E27FC236}">
                <a16:creationId xmlns:a16="http://schemas.microsoft.com/office/drawing/2014/main" id="{16468954-35F4-6DAA-6D96-159718E6A7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17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0-41">
            <a:extLst>
              <a:ext uri="{FF2B5EF4-FFF2-40B4-BE49-F238E27FC236}">
                <a16:creationId xmlns:a16="http://schemas.microsoft.com/office/drawing/2014/main" id="{8C330169-BC96-E142-B86E-D3E6E6A49C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0"/>
            <a:ext cx="12011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1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48-41">
            <a:extLst>
              <a:ext uri="{FF2B5EF4-FFF2-40B4-BE49-F238E27FC236}">
                <a16:creationId xmlns:a16="http://schemas.microsoft.com/office/drawing/2014/main" id="{161580A7-656C-386D-F056-685303BB37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28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0-57">
            <a:extLst>
              <a:ext uri="{FF2B5EF4-FFF2-40B4-BE49-F238E27FC236}">
                <a16:creationId xmlns:a16="http://schemas.microsoft.com/office/drawing/2014/main" id="{9BFF1BA1-C508-9C8F-8BC8-D7B2C511F1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99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1-11">
            <a:extLst>
              <a:ext uri="{FF2B5EF4-FFF2-40B4-BE49-F238E27FC236}">
                <a16:creationId xmlns:a16="http://schemas.microsoft.com/office/drawing/2014/main" id="{2D0EB5EA-19A7-6A02-FEEB-6EB16616BF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58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1-24">
            <a:extLst>
              <a:ext uri="{FF2B5EF4-FFF2-40B4-BE49-F238E27FC236}">
                <a16:creationId xmlns:a16="http://schemas.microsoft.com/office/drawing/2014/main" id="{D475E77B-166B-0D61-EC17-E8F4FBDACA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36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1-47">
            <a:extLst>
              <a:ext uri="{FF2B5EF4-FFF2-40B4-BE49-F238E27FC236}">
                <a16:creationId xmlns:a16="http://schemas.microsoft.com/office/drawing/2014/main" id="{17888D6E-1B84-EC1D-0075-A98765FE58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66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2-01">
            <a:extLst>
              <a:ext uri="{FF2B5EF4-FFF2-40B4-BE49-F238E27FC236}">
                <a16:creationId xmlns:a16="http://schemas.microsoft.com/office/drawing/2014/main" id="{349AE4FD-0C76-2E1B-B5A5-9798E04CE4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18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2-15">
            <a:extLst>
              <a:ext uri="{FF2B5EF4-FFF2-40B4-BE49-F238E27FC236}">
                <a16:creationId xmlns:a16="http://schemas.microsoft.com/office/drawing/2014/main" id="{CB75FCF6-B527-CA7C-3BA7-F274D8AFD7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10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2-31">
            <a:extLst>
              <a:ext uri="{FF2B5EF4-FFF2-40B4-BE49-F238E27FC236}">
                <a16:creationId xmlns:a16="http://schemas.microsoft.com/office/drawing/2014/main" id="{725D08BF-AA8B-458F-E8AD-0F3895C7AF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7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2-44">
            <a:extLst>
              <a:ext uri="{FF2B5EF4-FFF2-40B4-BE49-F238E27FC236}">
                <a16:creationId xmlns:a16="http://schemas.microsoft.com/office/drawing/2014/main" id="{9AA0A4AF-5415-93C9-D8B8-2C81ED0B98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0"/>
            <a:ext cx="1198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3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2-59">
            <a:extLst>
              <a:ext uri="{FF2B5EF4-FFF2-40B4-BE49-F238E27FC236}">
                <a16:creationId xmlns:a16="http://schemas.microsoft.com/office/drawing/2014/main" id="{115143CD-DF3E-6B2B-8606-8596221752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1198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18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3-17">
            <a:extLst>
              <a:ext uri="{FF2B5EF4-FFF2-40B4-BE49-F238E27FC236}">
                <a16:creationId xmlns:a16="http://schemas.microsoft.com/office/drawing/2014/main" id="{9E041172-B77F-313E-C32F-FEEDE0463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" y="0"/>
            <a:ext cx="1201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49-02">
            <a:extLst>
              <a:ext uri="{FF2B5EF4-FFF2-40B4-BE49-F238E27FC236}">
                <a16:creationId xmlns:a16="http://schemas.microsoft.com/office/drawing/2014/main" id="{29F17D4B-867E-69EF-8447-B3BDD6BF63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79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3-32">
            <a:extLst>
              <a:ext uri="{FF2B5EF4-FFF2-40B4-BE49-F238E27FC236}">
                <a16:creationId xmlns:a16="http://schemas.microsoft.com/office/drawing/2014/main" id="{B8DB942F-6720-BAD5-C630-32696B6922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73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3-45">
            <a:extLst>
              <a:ext uri="{FF2B5EF4-FFF2-40B4-BE49-F238E27FC236}">
                <a16:creationId xmlns:a16="http://schemas.microsoft.com/office/drawing/2014/main" id="{D13360F6-CB9E-AC97-DD35-75AC4E41AD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42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3-56">
            <a:extLst>
              <a:ext uri="{FF2B5EF4-FFF2-40B4-BE49-F238E27FC236}">
                <a16:creationId xmlns:a16="http://schemas.microsoft.com/office/drawing/2014/main" id="{35114EA7-531B-1CB8-C4F1-2BF59D822B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3" y="0"/>
            <a:ext cx="1192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12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4-09">
            <a:extLst>
              <a:ext uri="{FF2B5EF4-FFF2-40B4-BE49-F238E27FC236}">
                <a16:creationId xmlns:a16="http://schemas.microsoft.com/office/drawing/2014/main" id="{4F9B9034-53FB-BB31-B744-542A38A314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0"/>
            <a:ext cx="1203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7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4-23">
            <a:extLst>
              <a:ext uri="{FF2B5EF4-FFF2-40B4-BE49-F238E27FC236}">
                <a16:creationId xmlns:a16="http://schemas.microsoft.com/office/drawing/2014/main" id="{C5007AEE-7AE2-F58E-2C02-145D2BF905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3" y="0"/>
            <a:ext cx="11979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20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4-38">
            <a:extLst>
              <a:ext uri="{FF2B5EF4-FFF2-40B4-BE49-F238E27FC236}">
                <a16:creationId xmlns:a16="http://schemas.microsoft.com/office/drawing/2014/main" id="{9BC49073-8E77-2556-9A7A-1AA43BCB96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05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2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4-53">
            <a:extLst>
              <a:ext uri="{FF2B5EF4-FFF2-40B4-BE49-F238E27FC236}">
                <a16:creationId xmlns:a16="http://schemas.microsoft.com/office/drawing/2014/main" id="{8C6DA5EC-5252-8AC1-9312-F3AD8EA941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99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5-06">
            <a:extLst>
              <a:ext uri="{FF2B5EF4-FFF2-40B4-BE49-F238E27FC236}">
                <a16:creationId xmlns:a16="http://schemas.microsoft.com/office/drawing/2014/main" id="{D801EC8A-4B1D-C118-75DB-3A0D7ACE3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" y="0"/>
            <a:ext cx="1200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1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5-21">
            <a:extLst>
              <a:ext uri="{FF2B5EF4-FFF2-40B4-BE49-F238E27FC236}">
                <a16:creationId xmlns:a16="http://schemas.microsoft.com/office/drawing/2014/main" id="{3AC4E637-B776-D163-9392-FD36C70229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1198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87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5-37">
            <a:extLst>
              <a:ext uri="{FF2B5EF4-FFF2-40B4-BE49-F238E27FC236}">
                <a16:creationId xmlns:a16="http://schemas.microsoft.com/office/drawing/2014/main" id="{C9CBE71A-79D6-8956-078E-B7E75D7A4C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" y="0"/>
            <a:ext cx="12085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1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49-19">
            <a:extLst>
              <a:ext uri="{FF2B5EF4-FFF2-40B4-BE49-F238E27FC236}">
                <a16:creationId xmlns:a16="http://schemas.microsoft.com/office/drawing/2014/main" id="{5940F11E-5C45-4DC0-FF17-081525810F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" y="0"/>
            <a:ext cx="11966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62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5-50">
            <a:extLst>
              <a:ext uri="{FF2B5EF4-FFF2-40B4-BE49-F238E27FC236}">
                <a16:creationId xmlns:a16="http://schemas.microsoft.com/office/drawing/2014/main" id="{CF043D43-043B-9BE8-B762-EFE116A86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05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6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6-04">
            <a:extLst>
              <a:ext uri="{FF2B5EF4-FFF2-40B4-BE49-F238E27FC236}">
                <a16:creationId xmlns:a16="http://schemas.microsoft.com/office/drawing/2014/main" id="{B8E850A9-B0C0-13ED-783E-68C97D4605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0"/>
            <a:ext cx="1203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323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6-21">
            <a:extLst>
              <a:ext uri="{FF2B5EF4-FFF2-40B4-BE49-F238E27FC236}">
                <a16:creationId xmlns:a16="http://schemas.microsoft.com/office/drawing/2014/main" id="{BC2781AC-3DF1-7E64-D5D2-3C5EC46797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03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85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6-37">
            <a:extLst>
              <a:ext uri="{FF2B5EF4-FFF2-40B4-BE49-F238E27FC236}">
                <a16:creationId xmlns:a16="http://schemas.microsoft.com/office/drawing/2014/main" id="{6EC22D90-B81E-65BD-02F5-EFE1AAD524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05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3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6-50">
            <a:extLst>
              <a:ext uri="{FF2B5EF4-FFF2-40B4-BE49-F238E27FC236}">
                <a16:creationId xmlns:a16="http://schemas.microsoft.com/office/drawing/2014/main" id="{02ED1E4E-9CFC-62A6-A8BD-2F4D817A50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109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7-06">
            <a:extLst>
              <a:ext uri="{FF2B5EF4-FFF2-40B4-BE49-F238E27FC236}">
                <a16:creationId xmlns:a16="http://schemas.microsoft.com/office/drawing/2014/main" id="{07FF84BF-6ED0-9761-A660-03FEF93FFD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" y="0"/>
            <a:ext cx="1200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7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7-21">
            <a:extLst>
              <a:ext uri="{FF2B5EF4-FFF2-40B4-BE49-F238E27FC236}">
                <a16:creationId xmlns:a16="http://schemas.microsoft.com/office/drawing/2014/main" id="{73B3778B-0697-7763-AFCF-882E1007A7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" y="0"/>
            <a:ext cx="1198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81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7-38">
            <a:extLst>
              <a:ext uri="{FF2B5EF4-FFF2-40B4-BE49-F238E27FC236}">
                <a16:creationId xmlns:a16="http://schemas.microsoft.com/office/drawing/2014/main" id="{2B1E0241-7E0A-784A-75D8-3A8A337EAB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04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7-53">
            <a:extLst>
              <a:ext uri="{FF2B5EF4-FFF2-40B4-BE49-F238E27FC236}">
                <a16:creationId xmlns:a16="http://schemas.microsoft.com/office/drawing/2014/main" id="{C0B7CFD3-447B-7955-3955-FBF782F34B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" y="0"/>
            <a:ext cx="1202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10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8-08">
            <a:extLst>
              <a:ext uri="{FF2B5EF4-FFF2-40B4-BE49-F238E27FC236}">
                <a16:creationId xmlns:a16="http://schemas.microsoft.com/office/drawing/2014/main" id="{7FCD4CE5-AC49-93EE-6015-1476713ADE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0"/>
            <a:ext cx="12011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9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49-34">
            <a:extLst>
              <a:ext uri="{FF2B5EF4-FFF2-40B4-BE49-F238E27FC236}">
                <a16:creationId xmlns:a16="http://schemas.microsoft.com/office/drawing/2014/main" id="{F3A01E7E-CEBA-79B6-7E44-80B28B5D99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564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8-56">
            <a:extLst>
              <a:ext uri="{FF2B5EF4-FFF2-40B4-BE49-F238E27FC236}">
                <a16:creationId xmlns:a16="http://schemas.microsoft.com/office/drawing/2014/main" id="{89B52270-7604-5221-172C-CF797AB64E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8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9-11">
            <a:extLst>
              <a:ext uri="{FF2B5EF4-FFF2-40B4-BE49-F238E27FC236}">
                <a16:creationId xmlns:a16="http://schemas.microsoft.com/office/drawing/2014/main" id="{24C34D50-9FD0-2D14-E0F7-9868F08152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9-27">
            <a:extLst>
              <a:ext uri="{FF2B5EF4-FFF2-40B4-BE49-F238E27FC236}">
                <a16:creationId xmlns:a16="http://schemas.microsoft.com/office/drawing/2014/main" id="{893CE554-1693-01E2-7BD0-0972181599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09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9-41">
            <a:extLst>
              <a:ext uri="{FF2B5EF4-FFF2-40B4-BE49-F238E27FC236}">
                <a16:creationId xmlns:a16="http://schemas.microsoft.com/office/drawing/2014/main" id="{137680F1-5E9E-ACE6-AE53-43C9E2946E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69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39-57">
            <a:extLst>
              <a:ext uri="{FF2B5EF4-FFF2-40B4-BE49-F238E27FC236}">
                <a16:creationId xmlns:a16="http://schemas.microsoft.com/office/drawing/2014/main" id="{CA1D2EFE-B227-354A-DDB1-767B304EAE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057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62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1-40-20">
            <a:extLst>
              <a:ext uri="{FF2B5EF4-FFF2-40B4-BE49-F238E27FC236}">
                <a16:creationId xmlns:a16="http://schemas.microsoft.com/office/drawing/2014/main" id="{356E05B9-6302-EFD1-A5A9-AA454B21E0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2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0-49-50">
            <a:extLst>
              <a:ext uri="{FF2B5EF4-FFF2-40B4-BE49-F238E27FC236}">
                <a16:creationId xmlns:a16="http://schemas.microsoft.com/office/drawing/2014/main" id="{491D93AE-B886-07E0-4790-D880A5F830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" y="0"/>
            <a:ext cx="1195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5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2BC6F8FE20D24A95EAF7D8578ADCFF" ma:contentTypeVersion="17" ma:contentTypeDescription="Create a new document." ma:contentTypeScope="" ma:versionID="286313b855eeb50fcb9a7492d96488c9">
  <xsd:schema xmlns:xsd="http://www.w3.org/2001/XMLSchema" xmlns:xs="http://www.w3.org/2001/XMLSchema" xmlns:p="http://schemas.microsoft.com/office/2006/metadata/properties" xmlns:ns2="2a2e3654-635b-40b2-905d-da3adfe043f2" xmlns:ns3="5d817e1c-1c48-408e-a198-6787c1befdc8" targetNamespace="http://schemas.microsoft.com/office/2006/metadata/properties" ma:root="true" ma:fieldsID="217361a9e401f363dd90c8fdecbb6783" ns2:_="" ns3:_="">
    <xsd:import namespace="2a2e3654-635b-40b2-905d-da3adfe043f2"/>
    <xsd:import namespace="5d817e1c-1c48-408e-a198-6787c1befd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e3654-635b-40b2-905d-da3adfe04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715bb09-1f35-41dc-b237-6b17b4ac8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17e1c-1c48-408e-a198-6787c1befd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c8367ec-fa92-4a5a-8cf2-c50d5a2a724d}" ma:internalName="TaxCatchAll" ma:showField="CatchAllData" ma:web="5d817e1c-1c48-408e-a198-6787c1befd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817e1c-1c48-408e-a198-6787c1befdc8" xsi:nil="true"/>
    <lcf76f155ced4ddcb4097134ff3c332f xmlns="2a2e3654-635b-40b2-905d-da3adfe043f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780C010-A5A4-4EA1-A82C-893B3FAB394D}"/>
</file>

<file path=customXml/itemProps2.xml><?xml version="1.0" encoding="utf-8"?>
<ds:datastoreItem xmlns:ds="http://schemas.openxmlformats.org/officeDocument/2006/customXml" ds:itemID="{0420DC41-C9FA-4CFF-A6B6-60C96182FDE9}"/>
</file>

<file path=customXml/itemProps3.xml><?xml version="1.0" encoding="utf-8"?>
<ds:datastoreItem xmlns:ds="http://schemas.openxmlformats.org/officeDocument/2006/customXml" ds:itemID="{9B3AC918-C8B0-417F-9E7E-ACF5099ECECD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 Chi Nguyen</dc:creator>
  <cp:lastModifiedBy>Ha Chi Nguyen</cp:lastModifiedBy>
  <cp:revision>1</cp:revision>
  <dcterms:created xsi:type="dcterms:W3CDTF">2023-11-03T04:43:19Z</dcterms:created>
  <dcterms:modified xsi:type="dcterms:W3CDTF">2023-11-03T04:45:00Z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0x010100F02BC6F8FE20D24A95EAF7D8578ADCFF</vt:lpwstr>
  </property>
</Properties>
</file>